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7" autoAdjust="0"/>
    <p:restoredTop sz="95366" autoAdjust="0"/>
  </p:normalViewPr>
  <p:slideViewPr>
    <p:cSldViewPr snapToGrid="0" showGuides="1">
      <p:cViewPr varScale="1">
        <p:scale>
          <a:sx n="89" d="100"/>
          <a:sy n="89" d="100"/>
        </p:scale>
        <p:origin x="57" y="51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57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72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081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097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267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32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551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722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88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61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92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21AE-FD89-4BF7-A98C-4E4734AC3767}" type="datetimeFigureOut">
              <a:rPr lang="de-CH" smtClean="0"/>
              <a:t>17.04.2020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98C1-AE7A-4DB4-8A4D-C873D00C74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4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2323"/>
            <a:ext cx="9144000" cy="1450452"/>
          </a:xfrm>
        </p:spPr>
        <p:txBody>
          <a:bodyPr>
            <a:normAutofit/>
          </a:bodyPr>
          <a:lstStyle/>
          <a:p>
            <a:r>
              <a:rPr lang="de-CH" sz="4400" b="1" dirty="0"/>
              <a:t>RallyObedience</a:t>
            </a:r>
            <a:br>
              <a:rPr lang="de-CH" sz="4400" b="1" dirty="0"/>
            </a:br>
            <a:r>
              <a:rPr lang="de-CH" sz="4400" b="1" dirty="0"/>
              <a:t>Hilfsmittel zur Parcoursplanung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663687"/>
            <a:ext cx="9144000" cy="34247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CH" dirty="0"/>
              <a:t>Tipps zur Bedienung: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CH" dirty="0"/>
              <a:t>Wählen sie die Übungen aus, die sie einsetzen möchten.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CH" dirty="0"/>
              <a:t>Schneiden sie diese aus (</a:t>
            </a:r>
            <a:r>
              <a:rPr lang="de-CH" dirty="0" err="1"/>
              <a:t>Ctrl+X</a:t>
            </a:r>
            <a:r>
              <a:rPr lang="de-CH" dirty="0"/>
              <a:t>) und fügen sie diese auf der leeren Seite ein (wenn sie die Übungen ausschneiden vermeiden sie eine doppelte Verwendung).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CH" dirty="0"/>
              <a:t>Reihen sie die Übungen so aneinander, dass sich der Parcours ergibt. Wenn es besser ist für das Verständnis, können sie die Bilder in Gehrichtung drehen.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CH" dirty="0"/>
              <a:t>Ergänzen sie die Übungen so, dass der Parcours komplett wird.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CH" dirty="0"/>
              <a:t>Falls sie möchten, können sie nun die Lauf-Nummern zu den Tafeln anfügen.</a:t>
            </a:r>
          </a:p>
        </p:txBody>
      </p:sp>
    </p:spTree>
    <p:extLst>
      <p:ext uri="{BB962C8B-B14F-4D97-AF65-F5344CB8AC3E}">
        <p14:creationId xmlns:p14="http://schemas.microsoft.com/office/powerpoint/2010/main" val="411381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uppieren 200"/>
          <p:cNvGrpSpPr/>
          <p:nvPr/>
        </p:nvGrpSpPr>
        <p:grpSpPr>
          <a:xfrm>
            <a:off x="4296332" y="418782"/>
            <a:ext cx="868042" cy="674632"/>
            <a:chOff x="4337819" y="461956"/>
            <a:chExt cx="1086083" cy="946921"/>
          </a:xfrm>
        </p:grpSpPr>
        <p:pic>
          <p:nvPicPr>
            <p:cNvPr id="174" name="Grafik 1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6458" y="586854"/>
              <a:ext cx="1017444" cy="822023"/>
            </a:xfrm>
            <a:prstGeom prst="rect">
              <a:avLst/>
            </a:prstGeom>
          </p:spPr>
        </p:pic>
        <p:sp>
          <p:nvSpPr>
            <p:cNvPr id="172" name="Textfeld 171"/>
            <p:cNvSpPr txBox="1"/>
            <p:nvPr/>
          </p:nvSpPr>
          <p:spPr>
            <a:xfrm>
              <a:off x="4337819" y="461956"/>
              <a:ext cx="578031" cy="345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B-03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694020" y="429972"/>
            <a:ext cx="890989" cy="667695"/>
            <a:chOff x="2694020" y="429972"/>
            <a:chExt cx="890989" cy="667695"/>
          </a:xfrm>
        </p:grpSpPr>
        <p:pic>
          <p:nvPicPr>
            <p:cNvPr id="170" name="Grafik 1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0290" y="507765"/>
              <a:ext cx="824719" cy="589902"/>
            </a:xfrm>
            <a:prstGeom prst="rect">
              <a:avLst/>
            </a:prstGeom>
          </p:spPr>
        </p:pic>
        <p:sp>
          <p:nvSpPr>
            <p:cNvPr id="173" name="Textfeld 172"/>
            <p:cNvSpPr txBox="1"/>
            <p:nvPr/>
          </p:nvSpPr>
          <p:spPr>
            <a:xfrm>
              <a:off x="2694020" y="429972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B-02</a:t>
              </a:r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5964556" y="436367"/>
            <a:ext cx="860100" cy="691013"/>
            <a:chOff x="5986979" y="405221"/>
            <a:chExt cx="1228197" cy="1003656"/>
          </a:xfrm>
        </p:grpSpPr>
        <p:pic>
          <p:nvPicPr>
            <p:cNvPr id="175" name="Grafik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6979" y="508922"/>
              <a:ext cx="1228197" cy="899955"/>
            </a:xfrm>
            <a:prstGeom prst="rect">
              <a:avLst/>
            </a:prstGeom>
          </p:spPr>
        </p:pic>
        <p:sp>
          <p:nvSpPr>
            <p:cNvPr id="182" name="Textfeld 181"/>
            <p:cNvSpPr txBox="1"/>
            <p:nvPr/>
          </p:nvSpPr>
          <p:spPr>
            <a:xfrm>
              <a:off x="5986979" y="405221"/>
              <a:ext cx="659702" cy="35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B-04</a:t>
              </a:r>
            </a:p>
          </p:txBody>
        </p:sp>
      </p:grpSp>
      <p:grpSp>
        <p:nvGrpSpPr>
          <p:cNvPr id="203" name="Gruppieren 202"/>
          <p:cNvGrpSpPr/>
          <p:nvPr/>
        </p:nvGrpSpPr>
        <p:grpSpPr>
          <a:xfrm>
            <a:off x="7587272" y="473438"/>
            <a:ext cx="832635" cy="653948"/>
            <a:chOff x="7587645" y="414699"/>
            <a:chExt cx="1312629" cy="994178"/>
          </a:xfrm>
        </p:grpSpPr>
        <p:pic>
          <p:nvPicPr>
            <p:cNvPr id="176" name="Grafik 1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4708" y="466885"/>
              <a:ext cx="1285566" cy="941992"/>
            </a:xfrm>
            <a:prstGeom prst="rect">
              <a:avLst/>
            </a:prstGeom>
          </p:spPr>
        </p:pic>
        <p:sp>
          <p:nvSpPr>
            <p:cNvPr id="183" name="Textfeld 182"/>
            <p:cNvSpPr txBox="1"/>
            <p:nvPr/>
          </p:nvSpPr>
          <p:spPr>
            <a:xfrm>
              <a:off x="7587645" y="414699"/>
              <a:ext cx="728310" cy="374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B-05</a:t>
              </a:r>
            </a:p>
          </p:txBody>
        </p:sp>
      </p:grpSp>
      <p:grpSp>
        <p:nvGrpSpPr>
          <p:cNvPr id="204" name="Gruppieren 203"/>
          <p:cNvGrpSpPr/>
          <p:nvPr/>
        </p:nvGrpSpPr>
        <p:grpSpPr>
          <a:xfrm>
            <a:off x="9152192" y="435249"/>
            <a:ext cx="954224" cy="626708"/>
            <a:chOff x="9198001" y="639798"/>
            <a:chExt cx="988852" cy="742397"/>
          </a:xfrm>
        </p:grpSpPr>
        <p:pic>
          <p:nvPicPr>
            <p:cNvPr id="180" name="Grafik 1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4461" y="882759"/>
              <a:ext cx="912392" cy="499436"/>
            </a:xfrm>
            <a:prstGeom prst="rect">
              <a:avLst/>
            </a:prstGeom>
          </p:spPr>
        </p:pic>
        <p:sp>
          <p:nvSpPr>
            <p:cNvPr id="184" name="Textfeld 183"/>
            <p:cNvSpPr txBox="1"/>
            <p:nvPr/>
          </p:nvSpPr>
          <p:spPr>
            <a:xfrm>
              <a:off x="9198001" y="639798"/>
              <a:ext cx="478751" cy="291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B-06</a:t>
              </a:r>
            </a:p>
          </p:txBody>
        </p:sp>
      </p:grpSp>
      <p:grpSp>
        <p:nvGrpSpPr>
          <p:cNvPr id="205" name="Gruppieren 204"/>
          <p:cNvGrpSpPr/>
          <p:nvPr/>
        </p:nvGrpSpPr>
        <p:grpSpPr>
          <a:xfrm>
            <a:off x="10512472" y="435249"/>
            <a:ext cx="731056" cy="658167"/>
            <a:chOff x="10561275" y="633731"/>
            <a:chExt cx="851232" cy="747196"/>
          </a:xfrm>
        </p:grpSpPr>
        <p:pic>
          <p:nvPicPr>
            <p:cNvPr id="181" name="Grafik 1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1275" y="882759"/>
              <a:ext cx="851232" cy="498168"/>
            </a:xfrm>
            <a:prstGeom prst="rect">
              <a:avLst/>
            </a:prstGeom>
          </p:spPr>
        </p:pic>
        <p:sp>
          <p:nvSpPr>
            <p:cNvPr id="185" name="Textfeld 184"/>
            <p:cNvSpPr txBox="1"/>
            <p:nvPr/>
          </p:nvSpPr>
          <p:spPr>
            <a:xfrm>
              <a:off x="10639564" y="633731"/>
              <a:ext cx="537930" cy="279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B-07</a:t>
              </a:r>
            </a:p>
          </p:txBody>
        </p:sp>
      </p:grpSp>
      <p:grpSp>
        <p:nvGrpSpPr>
          <p:cNvPr id="211" name="Gruppieren 210"/>
          <p:cNvGrpSpPr/>
          <p:nvPr/>
        </p:nvGrpSpPr>
        <p:grpSpPr>
          <a:xfrm>
            <a:off x="1461327" y="1738600"/>
            <a:ext cx="888186" cy="667631"/>
            <a:chOff x="1540533" y="1815679"/>
            <a:chExt cx="960449" cy="745342"/>
          </a:xfrm>
        </p:grpSpPr>
        <p:pic>
          <p:nvPicPr>
            <p:cNvPr id="186" name="Grafik 18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0533" y="1972718"/>
              <a:ext cx="960449" cy="588303"/>
            </a:xfrm>
            <a:prstGeom prst="rect">
              <a:avLst/>
            </a:prstGeom>
          </p:spPr>
        </p:pic>
        <p:sp>
          <p:nvSpPr>
            <p:cNvPr id="193" name="Textfeld 192"/>
            <p:cNvSpPr txBox="1"/>
            <p:nvPr/>
          </p:nvSpPr>
          <p:spPr>
            <a:xfrm>
              <a:off x="1915615" y="1815679"/>
              <a:ext cx="499573" cy="274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B-08</a:t>
              </a:r>
            </a:p>
          </p:txBody>
        </p:sp>
      </p:grpSp>
      <p:grpSp>
        <p:nvGrpSpPr>
          <p:cNvPr id="212" name="Gruppieren 211"/>
          <p:cNvGrpSpPr/>
          <p:nvPr/>
        </p:nvGrpSpPr>
        <p:grpSpPr>
          <a:xfrm>
            <a:off x="2968165" y="1726540"/>
            <a:ext cx="858926" cy="679690"/>
            <a:chOff x="3026211" y="1757940"/>
            <a:chExt cx="906909" cy="803081"/>
          </a:xfrm>
        </p:grpSpPr>
        <p:pic>
          <p:nvPicPr>
            <p:cNvPr id="187" name="Grafik 18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6211" y="1893728"/>
              <a:ext cx="906909" cy="667293"/>
            </a:xfrm>
            <a:prstGeom prst="rect">
              <a:avLst/>
            </a:prstGeom>
          </p:spPr>
        </p:pic>
        <p:sp>
          <p:nvSpPr>
            <p:cNvPr id="194" name="Textfeld 193"/>
            <p:cNvSpPr txBox="1"/>
            <p:nvPr/>
          </p:nvSpPr>
          <p:spPr>
            <a:xfrm>
              <a:off x="3414859" y="1757940"/>
              <a:ext cx="487794" cy="290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B-09</a:t>
              </a:r>
            </a:p>
          </p:txBody>
        </p:sp>
      </p:grpSp>
      <p:grpSp>
        <p:nvGrpSpPr>
          <p:cNvPr id="213" name="Gruppieren 212"/>
          <p:cNvGrpSpPr/>
          <p:nvPr/>
        </p:nvGrpSpPr>
        <p:grpSpPr>
          <a:xfrm>
            <a:off x="4423580" y="1738598"/>
            <a:ext cx="1013178" cy="720916"/>
            <a:chOff x="4512083" y="1802850"/>
            <a:chExt cx="1046010" cy="808185"/>
          </a:xfrm>
        </p:grpSpPr>
        <p:pic>
          <p:nvPicPr>
            <p:cNvPr id="188" name="Grafik 18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2083" y="1918212"/>
              <a:ext cx="940624" cy="692823"/>
            </a:xfrm>
            <a:prstGeom prst="rect">
              <a:avLst/>
            </a:prstGeom>
          </p:spPr>
        </p:pic>
        <p:sp>
          <p:nvSpPr>
            <p:cNvPr id="195" name="Textfeld 194"/>
            <p:cNvSpPr txBox="1"/>
            <p:nvPr/>
          </p:nvSpPr>
          <p:spPr>
            <a:xfrm>
              <a:off x="4873289" y="1802850"/>
              <a:ext cx="684804" cy="27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B-10</a:t>
              </a:r>
            </a:p>
          </p:txBody>
        </p:sp>
      </p:grpSp>
      <p:grpSp>
        <p:nvGrpSpPr>
          <p:cNvPr id="214" name="Gruppieren 213"/>
          <p:cNvGrpSpPr/>
          <p:nvPr/>
        </p:nvGrpSpPr>
        <p:grpSpPr>
          <a:xfrm>
            <a:off x="6177950" y="1734186"/>
            <a:ext cx="819141" cy="766384"/>
            <a:chOff x="6266940" y="1651006"/>
            <a:chExt cx="1032421" cy="1013611"/>
          </a:xfrm>
        </p:grpSpPr>
        <p:pic>
          <p:nvPicPr>
            <p:cNvPr id="189" name="Grafik 18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66940" y="1850594"/>
              <a:ext cx="1032421" cy="814023"/>
            </a:xfrm>
            <a:prstGeom prst="rect">
              <a:avLst/>
            </a:prstGeom>
          </p:spPr>
        </p:pic>
        <p:sp>
          <p:nvSpPr>
            <p:cNvPr id="196" name="Textfeld 195"/>
            <p:cNvSpPr txBox="1"/>
            <p:nvPr/>
          </p:nvSpPr>
          <p:spPr>
            <a:xfrm>
              <a:off x="6493953" y="1651006"/>
              <a:ext cx="582273" cy="325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B-11</a:t>
              </a:r>
            </a:p>
          </p:txBody>
        </p:sp>
      </p:grpSp>
      <p:grpSp>
        <p:nvGrpSpPr>
          <p:cNvPr id="215" name="Gruppieren 214"/>
          <p:cNvGrpSpPr/>
          <p:nvPr/>
        </p:nvGrpSpPr>
        <p:grpSpPr>
          <a:xfrm>
            <a:off x="7711050" y="1737876"/>
            <a:ext cx="875051" cy="699348"/>
            <a:chOff x="7873514" y="1778793"/>
            <a:chExt cx="875051" cy="699348"/>
          </a:xfrm>
        </p:grpSpPr>
        <p:pic>
          <p:nvPicPr>
            <p:cNvPr id="190" name="Grafik 18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73514" y="1918213"/>
              <a:ext cx="875051" cy="559928"/>
            </a:xfrm>
            <a:prstGeom prst="rect">
              <a:avLst/>
            </a:prstGeom>
          </p:spPr>
        </p:pic>
        <p:sp>
          <p:nvSpPr>
            <p:cNvPr id="197" name="Textfeld 196"/>
            <p:cNvSpPr txBox="1"/>
            <p:nvPr/>
          </p:nvSpPr>
          <p:spPr>
            <a:xfrm>
              <a:off x="8021335" y="1778793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B-12</a:t>
              </a:r>
            </a:p>
          </p:txBody>
        </p:sp>
      </p:grpSp>
      <p:grpSp>
        <p:nvGrpSpPr>
          <p:cNvPr id="216" name="Gruppieren 215"/>
          <p:cNvGrpSpPr/>
          <p:nvPr/>
        </p:nvGrpSpPr>
        <p:grpSpPr>
          <a:xfrm>
            <a:off x="9236658" y="1754288"/>
            <a:ext cx="713795" cy="722370"/>
            <a:chOff x="9334773" y="1763271"/>
            <a:chExt cx="713795" cy="722370"/>
          </a:xfrm>
        </p:grpSpPr>
        <p:pic>
          <p:nvPicPr>
            <p:cNvPr id="191" name="Grafik 1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4773" y="1905763"/>
              <a:ext cx="713795" cy="579878"/>
            </a:xfrm>
            <a:prstGeom prst="rect">
              <a:avLst/>
            </a:prstGeom>
          </p:spPr>
        </p:pic>
        <p:sp>
          <p:nvSpPr>
            <p:cNvPr id="198" name="Textfeld 197"/>
            <p:cNvSpPr txBox="1"/>
            <p:nvPr/>
          </p:nvSpPr>
          <p:spPr>
            <a:xfrm>
              <a:off x="9558579" y="1763271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B-13</a:t>
              </a:r>
            </a:p>
          </p:txBody>
        </p:sp>
      </p:grpSp>
      <p:grpSp>
        <p:nvGrpSpPr>
          <p:cNvPr id="232" name="Gruppieren 231"/>
          <p:cNvGrpSpPr/>
          <p:nvPr/>
        </p:nvGrpSpPr>
        <p:grpSpPr>
          <a:xfrm>
            <a:off x="10435101" y="1743676"/>
            <a:ext cx="1032626" cy="685182"/>
            <a:chOff x="10445287" y="2039652"/>
            <a:chExt cx="1032626" cy="685182"/>
          </a:xfrm>
        </p:grpSpPr>
        <p:pic>
          <p:nvPicPr>
            <p:cNvPr id="192" name="Grafik 19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45287" y="2170457"/>
              <a:ext cx="714938" cy="554377"/>
            </a:xfrm>
            <a:prstGeom prst="rect">
              <a:avLst/>
            </a:prstGeom>
          </p:spPr>
        </p:pic>
        <p:sp>
          <p:nvSpPr>
            <p:cNvPr id="199" name="Textfeld 198"/>
            <p:cNvSpPr txBox="1"/>
            <p:nvPr/>
          </p:nvSpPr>
          <p:spPr>
            <a:xfrm>
              <a:off x="10664870" y="2039652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B-14</a:t>
              </a:r>
            </a:p>
          </p:txBody>
        </p:sp>
      </p:grpSp>
      <p:grpSp>
        <p:nvGrpSpPr>
          <p:cNvPr id="233" name="Gruppieren 232"/>
          <p:cNvGrpSpPr/>
          <p:nvPr/>
        </p:nvGrpSpPr>
        <p:grpSpPr>
          <a:xfrm>
            <a:off x="1390860" y="2940668"/>
            <a:ext cx="958653" cy="754085"/>
            <a:chOff x="1461327" y="3405531"/>
            <a:chExt cx="958653" cy="754085"/>
          </a:xfrm>
        </p:grpSpPr>
        <p:pic>
          <p:nvPicPr>
            <p:cNvPr id="206" name="Grafik 20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327" y="3609598"/>
              <a:ext cx="783226" cy="550018"/>
            </a:xfrm>
            <a:prstGeom prst="rect">
              <a:avLst/>
            </a:prstGeom>
          </p:spPr>
        </p:pic>
        <p:sp>
          <p:nvSpPr>
            <p:cNvPr id="224" name="Textfeld 223"/>
            <p:cNvSpPr txBox="1"/>
            <p:nvPr/>
          </p:nvSpPr>
          <p:spPr>
            <a:xfrm>
              <a:off x="1606937" y="3405531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B-15</a:t>
              </a:r>
            </a:p>
          </p:txBody>
        </p:sp>
      </p:grpSp>
      <p:grpSp>
        <p:nvGrpSpPr>
          <p:cNvPr id="234" name="Gruppieren 233"/>
          <p:cNvGrpSpPr/>
          <p:nvPr/>
        </p:nvGrpSpPr>
        <p:grpSpPr>
          <a:xfrm>
            <a:off x="2896584" y="2961215"/>
            <a:ext cx="939533" cy="734617"/>
            <a:chOff x="2967051" y="3426078"/>
            <a:chExt cx="939533" cy="734617"/>
          </a:xfrm>
        </p:grpSpPr>
        <p:pic>
          <p:nvPicPr>
            <p:cNvPr id="207" name="Grafik 20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67051" y="3610281"/>
              <a:ext cx="783790" cy="550414"/>
            </a:xfrm>
            <a:prstGeom prst="rect">
              <a:avLst/>
            </a:prstGeom>
          </p:spPr>
        </p:pic>
        <p:sp>
          <p:nvSpPr>
            <p:cNvPr id="225" name="Textfeld 224"/>
            <p:cNvSpPr txBox="1"/>
            <p:nvPr/>
          </p:nvSpPr>
          <p:spPr>
            <a:xfrm>
              <a:off x="3093541" y="342607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B-16</a:t>
              </a:r>
            </a:p>
          </p:txBody>
        </p:sp>
      </p:grpSp>
      <p:grpSp>
        <p:nvGrpSpPr>
          <p:cNvPr id="235" name="Gruppieren 234"/>
          <p:cNvGrpSpPr/>
          <p:nvPr/>
        </p:nvGrpSpPr>
        <p:grpSpPr>
          <a:xfrm>
            <a:off x="4442182" y="2958727"/>
            <a:ext cx="1170341" cy="732990"/>
            <a:chOff x="4512649" y="3423590"/>
            <a:chExt cx="1170341" cy="732990"/>
          </a:xfrm>
        </p:grpSpPr>
        <p:pic>
          <p:nvPicPr>
            <p:cNvPr id="208" name="Grafik 20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12649" y="3619414"/>
              <a:ext cx="936615" cy="537166"/>
            </a:xfrm>
            <a:prstGeom prst="rect">
              <a:avLst/>
            </a:prstGeom>
          </p:spPr>
        </p:pic>
        <p:sp>
          <p:nvSpPr>
            <p:cNvPr id="226" name="Textfeld 225"/>
            <p:cNvSpPr txBox="1"/>
            <p:nvPr/>
          </p:nvSpPr>
          <p:spPr>
            <a:xfrm>
              <a:off x="4869947" y="3423590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B-17</a:t>
              </a:r>
            </a:p>
          </p:txBody>
        </p:sp>
      </p:grpSp>
      <p:grpSp>
        <p:nvGrpSpPr>
          <p:cNvPr id="236" name="Gruppieren 235"/>
          <p:cNvGrpSpPr/>
          <p:nvPr/>
        </p:nvGrpSpPr>
        <p:grpSpPr>
          <a:xfrm>
            <a:off x="5996275" y="2958156"/>
            <a:ext cx="1252889" cy="732173"/>
            <a:chOff x="6055329" y="3423018"/>
            <a:chExt cx="1252889" cy="732173"/>
          </a:xfrm>
        </p:grpSpPr>
        <p:pic>
          <p:nvPicPr>
            <p:cNvPr id="209" name="Grafik 2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55329" y="3607479"/>
              <a:ext cx="705396" cy="547712"/>
            </a:xfrm>
            <a:prstGeom prst="rect">
              <a:avLst/>
            </a:prstGeom>
          </p:spPr>
        </p:pic>
        <p:sp>
          <p:nvSpPr>
            <p:cNvPr id="227" name="Textfeld 226"/>
            <p:cNvSpPr txBox="1"/>
            <p:nvPr/>
          </p:nvSpPr>
          <p:spPr>
            <a:xfrm>
              <a:off x="6495175" y="342301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B-18</a:t>
              </a:r>
            </a:p>
          </p:txBody>
        </p:sp>
      </p:grpSp>
      <p:grpSp>
        <p:nvGrpSpPr>
          <p:cNvPr id="237" name="Gruppieren 236"/>
          <p:cNvGrpSpPr/>
          <p:nvPr/>
        </p:nvGrpSpPr>
        <p:grpSpPr>
          <a:xfrm>
            <a:off x="7725985" y="2958155"/>
            <a:ext cx="1223082" cy="732174"/>
            <a:chOff x="7796452" y="3423018"/>
            <a:chExt cx="1223082" cy="732174"/>
          </a:xfrm>
        </p:grpSpPr>
        <p:pic>
          <p:nvPicPr>
            <p:cNvPr id="210" name="Grafik 20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96452" y="3607196"/>
              <a:ext cx="705763" cy="547996"/>
            </a:xfrm>
            <a:prstGeom prst="rect">
              <a:avLst/>
            </a:prstGeom>
          </p:spPr>
        </p:pic>
        <p:sp>
          <p:nvSpPr>
            <p:cNvPr id="228" name="Textfeld 227"/>
            <p:cNvSpPr txBox="1"/>
            <p:nvPr/>
          </p:nvSpPr>
          <p:spPr>
            <a:xfrm>
              <a:off x="8206491" y="342301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B-19</a:t>
              </a: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9112969" y="2952125"/>
            <a:ext cx="938861" cy="738205"/>
            <a:chOff x="9191725" y="3409011"/>
            <a:chExt cx="941426" cy="718064"/>
          </a:xfrm>
        </p:grpSpPr>
        <p:pic>
          <p:nvPicPr>
            <p:cNvPr id="222" name="Grafik 22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191725" y="3608224"/>
              <a:ext cx="736377" cy="518851"/>
            </a:xfrm>
            <a:prstGeom prst="rect">
              <a:avLst/>
            </a:prstGeom>
          </p:spPr>
        </p:pic>
        <p:sp>
          <p:nvSpPr>
            <p:cNvPr id="229" name="Textfeld 228"/>
            <p:cNvSpPr txBox="1"/>
            <p:nvPr/>
          </p:nvSpPr>
          <p:spPr>
            <a:xfrm>
              <a:off x="9320108" y="3409011"/>
              <a:ext cx="813043" cy="23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B-20</a:t>
              </a:r>
            </a:p>
          </p:txBody>
        </p:sp>
      </p:grpSp>
      <p:grpSp>
        <p:nvGrpSpPr>
          <p:cNvPr id="239" name="Gruppieren 238"/>
          <p:cNvGrpSpPr/>
          <p:nvPr/>
        </p:nvGrpSpPr>
        <p:grpSpPr>
          <a:xfrm>
            <a:off x="10343773" y="2958727"/>
            <a:ext cx="1196876" cy="712265"/>
            <a:chOff x="10414240" y="3423590"/>
            <a:chExt cx="1196876" cy="712265"/>
          </a:xfrm>
        </p:grpSpPr>
        <p:pic>
          <p:nvPicPr>
            <p:cNvPr id="223" name="Grafik 22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14240" y="3608259"/>
              <a:ext cx="969173" cy="527596"/>
            </a:xfrm>
            <a:prstGeom prst="rect">
              <a:avLst/>
            </a:prstGeom>
          </p:spPr>
        </p:pic>
        <p:sp>
          <p:nvSpPr>
            <p:cNvPr id="230" name="Textfeld 229"/>
            <p:cNvSpPr txBox="1"/>
            <p:nvPr/>
          </p:nvSpPr>
          <p:spPr>
            <a:xfrm>
              <a:off x="10798073" y="3423590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B-21</a:t>
              </a:r>
            </a:p>
          </p:txBody>
        </p:sp>
      </p:grpSp>
      <p:grpSp>
        <p:nvGrpSpPr>
          <p:cNvPr id="249" name="Gruppieren 248"/>
          <p:cNvGrpSpPr/>
          <p:nvPr/>
        </p:nvGrpSpPr>
        <p:grpSpPr>
          <a:xfrm>
            <a:off x="1389810" y="4258596"/>
            <a:ext cx="1219166" cy="725429"/>
            <a:chOff x="1346949" y="4857635"/>
            <a:chExt cx="1219166" cy="725429"/>
          </a:xfrm>
        </p:grpSpPr>
        <p:sp>
          <p:nvSpPr>
            <p:cNvPr id="231" name="Textfeld 230"/>
            <p:cNvSpPr txBox="1"/>
            <p:nvPr/>
          </p:nvSpPr>
          <p:spPr>
            <a:xfrm>
              <a:off x="1753072" y="4857635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B-22</a:t>
              </a:r>
            </a:p>
          </p:txBody>
        </p:sp>
        <p:pic>
          <p:nvPicPr>
            <p:cNvPr id="240" name="Grafik 23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46949" y="5056475"/>
              <a:ext cx="962265" cy="526589"/>
            </a:xfrm>
            <a:prstGeom prst="rect">
              <a:avLst/>
            </a:prstGeom>
          </p:spPr>
        </p:pic>
      </p:grpSp>
      <p:grpSp>
        <p:nvGrpSpPr>
          <p:cNvPr id="250" name="Gruppieren 249"/>
          <p:cNvGrpSpPr/>
          <p:nvPr/>
        </p:nvGrpSpPr>
        <p:grpSpPr>
          <a:xfrm>
            <a:off x="3022746" y="4258596"/>
            <a:ext cx="940596" cy="723646"/>
            <a:chOff x="2979885" y="4857635"/>
            <a:chExt cx="940596" cy="723646"/>
          </a:xfrm>
        </p:grpSpPr>
        <p:pic>
          <p:nvPicPr>
            <p:cNvPr id="241" name="Grafik 24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79885" y="5056475"/>
              <a:ext cx="857392" cy="524806"/>
            </a:xfrm>
            <a:prstGeom prst="rect">
              <a:avLst/>
            </a:prstGeom>
          </p:spPr>
        </p:pic>
        <p:sp>
          <p:nvSpPr>
            <p:cNvPr id="243" name="Textfeld 242"/>
            <p:cNvSpPr txBox="1"/>
            <p:nvPr/>
          </p:nvSpPr>
          <p:spPr>
            <a:xfrm>
              <a:off x="3107438" y="4857635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B-23</a:t>
              </a:r>
            </a:p>
          </p:txBody>
        </p:sp>
      </p:grpSp>
      <p:grpSp>
        <p:nvGrpSpPr>
          <p:cNvPr id="254" name="Gruppieren 253"/>
          <p:cNvGrpSpPr/>
          <p:nvPr/>
        </p:nvGrpSpPr>
        <p:grpSpPr>
          <a:xfrm>
            <a:off x="4519169" y="4255239"/>
            <a:ext cx="1045502" cy="723053"/>
            <a:chOff x="4476308" y="4854278"/>
            <a:chExt cx="1045502" cy="723053"/>
          </a:xfrm>
        </p:grpSpPr>
        <p:pic>
          <p:nvPicPr>
            <p:cNvPr id="242" name="Grafik 24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76308" y="5086290"/>
              <a:ext cx="720437" cy="491041"/>
            </a:xfrm>
            <a:prstGeom prst="rect">
              <a:avLst/>
            </a:prstGeom>
          </p:spPr>
        </p:pic>
        <p:sp>
          <p:nvSpPr>
            <p:cNvPr id="244" name="Textfeld 243"/>
            <p:cNvSpPr txBox="1"/>
            <p:nvPr/>
          </p:nvSpPr>
          <p:spPr>
            <a:xfrm>
              <a:off x="4708767" y="485427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B-24</a:t>
              </a:r>
            </a:p>
          </p:txBody>
        </p:sp>
      </p:grpSp>
      <p:grpSp>
        <p:nvGrpSpPr>
          <p:cNvPr id="255" name="Gruppieren 254"/>
          <p:cNvGrpSpPr/>
          <p:nvPr/>
        </p:nvGrpSpPr>
        <p:grpSpPr>
          <a:xfrm>
            <a:off x="6243848" y="4255239"/>
            <a:ext cx="1047487" cy="732489"/>
            <a:chOff x="6200987" y="4854278"/>
            <a:chExt cx="1047487" cy="732489"/>
          </a:xfrm>
        </p:grpSpPr>
        <p:sp>
          <p:nvSpPr>
            <p:cNvPr id="252" name="Textfeld 251"/>
            <p:cNvSpPr txBox="1"/>
            <p:nvPr/>
          </p:nvSpPr>
          <p:spPr>
            <a:xfrm>
              <a:off x="6435431" y="485427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B-25</a:t>
              </a:r>
            </a:p>
          </p:txBody>
        </p:sp>
        <p:pic>
          <p:nvPicPr>
            <p:cNvPr id="245" name="Grafik 24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00987" y="5049391"/>
              <a:ext cx="654173" cy="537376"/>
            </a:xfrm>
            <a:prstGeom prst="rect">
              <a:avLst/>
            </a:prstGeom>
          </p:spPr>
        </p:pic>
      </p:grpSp>
      <p:grpSp>
        <p:nvGrpSpPr>
          <p:cNvPr id="256" name="Gruppieren 255"/>
          <p:cNvGrpSpPr/>
          <p:nvPr/>
        </p:nvGrpSpPr>
        <p:grpSpPr>
          <a:xfrm>
            <a:off x="7839313" y="4255239"/>
            <a:ext cx="1165924" cy="723053"/>
            <a:chOff x="7773441" y="4854278"/>
            <a:chExt cx="1165924" cy="723053"/>
          </a:xfrm>
        </p:grpSpPr>
        <p:sp>
          <p:nvSpPr>
            <p:cNvPr id="253" name="Textfeld 252"/>
            <p:cNvSpPr txBox="1"/>
            <p:nvPr/>
          </p:nvSpPr>
          <p:spPr>
            <a:xfrm>
              <a:off x="8126322" y="485427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B-26</a:t>
              </a:r>
            </a:p>
          </p:txBody>
        </p:sp>
        <p:pic>
          <p:nvPicPr>
            <p:cNvPr id="246" name="Grafik 24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773441" y="5066988"/>
              <a:ext cx="889845" cy="510343"/>
            </a:xfrm>
            <a:prstGeom prst="rect">
              <a:avLst/>
            </a:prstGeom>
          </p:spPr>
        </p:pic>
      </p:grpSp>
      <p:pic>
        <p:nvPicPr>
          <p:cNvPr id="247" name="Grafik 2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28475" y="4493892"/>
            <a:ext cx="736683" cy="505903"/>
          </a:xfrm>
          <a:prstGeom prst="rect">
            <a:avLst/>
          </a:prstGeom>
        </p:spPr>
      </p:pic>
      <p:pic>
        <p:nvPicPr>
          <p:cNvPr id="248" name="Grafik 24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64475" y="4475965"/>
            <a:ext cx="561799" cy="530803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490535" y="418781"/>
            <a:ext cx="832836" cy="683740"/>
            <a:chOff x="1490535" y="418781"/>
            <a:chExt cx="832836" cy="68374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509802" y="507765"/>
              <a:ext cx="813569" cy="594756"/>
            </a:xfrm>
            <a:prstGeom prst="rect">
              <a:avLst/>
            </a:prstGeom>
          </p:spPr>
        </p:pic>
        <p:sp>
          <p:nvSpPr>
            <p:cNvPr id="105" name="Textfeld 104"/>
            <p:cNvSpPr txBox="1"/>
            <p:nvPr/>
          </p:nvSpPr>
          <p:spPr>
            <a:xfrm>
              <a:off x="1490535" y="418781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B-01</a:t>
              </a:r>
            </a:p>
          </p:txBody>
        </p:sp>
      </p:grpSp>
      <p:grpSp>
        <p:nvGrpSpPr>
          <p:cNvPr id="107" name="Gruppieren 106"/>
          <p:cNvGrpSpPr/>
          <p:nvPr/>
        </p:nvGrpSpPr>
        <p:grpSpPr>
          <a:xfrm>
            <a:off x="5958694" y="459143"/>
            <a:ext cx="860100" cy="691013"/>
            <a:chOff x="5986979" y="405221"/>
            <a:chExt cx="1228197" cy="1003656"/>
          </a:xfrm>
        </p:grpSpPr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6979" y="508922"/>
              <a:ext cx="1228197" cy="899955"/>
            </a:xfrm>
            <a:prstGeom prst="rect">
              <a:avLst/>
            </a:prstGeom>
          </p:spPr>
        </p:pic>
        <p:sp>
          <p:nvSpPr>
            <p:cNvPr id="109" name="Textfeld 108"/>
            <p:cNvSpPr txBox="1"/>
            <p:nvPr/>
          </p:nvSpPr>
          <p:spPr>
            <a:xfrm>
              <a:off x="5986979" y="405221"/>
              <a:ext cx="659702" cy="35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B-04</a:t>
              </a:r>
            </a:p>
          </p:txBody>
        </p:sp>
      </p:grpSp>
      <p:pic>
        <p:nvPicPr>
          <p:cNvPr id="6" name="Grafik 5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90535" y="5803426"/>
            <a:ext cx="408194" cy="408194"/>
          </a:xfrm>
          <a:prstGeom prst="rect">
            <a:avLst/>
          </a:prstGeom>
        </p:spPr>
      </p:pic>
      <p:pic>
        <p:nvPicPr>
          <p:cNvPr id="110" name="Grafik 109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66077" y="5803426"/>
            <a:ext cx="408194" cy="408194"/>
          </a:xfrm>
          <a:prstGeom prst="rect">
            <a:avLst/>
          </a:prstGeom>
        </p:spPr>
      </p:pic>
      <p:pic>
        <p:nvPicPr>
          <p:cNvPr id="111" name="Grafik 110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41322" y="5807714"/>
            <a:ext cx="408194" cy="408194"/>
          </a:xfrm>
          <a:prstGeom prst="rect">
            <a:avLst/>
          </a:prstGeom>
        </p:spPr>
      </p:pic>
      <p:pic>
        <p:nvPicPr>
          <p:cNvPr id="112" name="Grafik 111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200404" y="5799138"/>
            <a:ext cx="408194" cy="408194"/>
          </a:xfrm>
          <a:prstGeom prst="rect">
            <a:avLst/>
          </a:prstGeom>
        </p:spPr>
      </p:pic>
      <p:pic>
        <p:nvPicPr>
          <p:cNvPr id="113" name="Grafik 112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775946" y="5799138"/>
            <a:ext cx="408194" cy="408194"/>
          </a:xfrm>
          <a:prstGeom prst="rect">
            <a:avLst/>
          </a:prstGeom>
        </p:spPr>
      </p:pic>
      <p:pic>
        <p:nvPicPr>
          <p:cNvPr id="114" name="Grafik 113" descr="Lachendes Gesicht ohne Füllu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351191" y="5803426"/>
            <a:ext cx="408194" cy="4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1005965" y="375511"/>
            <a:ext cx="1002225" cy="697114"/>
            <a:chOff x="760425" y="337186"/>
            <a:chExt cx="1242086" cy="9455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425" y="575625"/>
              <a:ext cx="1095206" cy="70714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189468" y="337186"/>
              <a:ext cx="813043" cy="33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1-01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2185499" y="370435"/>
            <a:ext cx="813043" cy="689104"/>
            <a:chOff x="2167323" y="559327"/>
            <a:chExt cx="813043" cy="6891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481" y="740188"/>
              <a:ext cx="770562" cy="508243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2167323" y="559327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1-02</a:t>
              </a: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371931" y="401806"/>
            <a:ext cx="859583" cy="699277"/>
            <a:chOff x="3663407" y="583488"/>
            <a:chExt cx="859583" cy="69927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539" y="765084"/>
              <a:ext cx="845451" cy="517681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3663407" y="58348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1-03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720562" y="377454"/>
            <a:ext cx="948000" cy="708381"/>
            <a:chOff x="5345800" y="574385"/>
            <a:chExt cx="948000" cy="70838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5800" y="767902"/>
              <a:ext cx="695509" cy="514864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5480757" y="574385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1-04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854227" y="377454"/>
            <a:ext cx="989509" cy="695295"/>
            <a:chOff x="6787377" y="597041"/>
            <a:chExt cx="989509" cy="69529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7377" y="787939"/>
              <a:ext cx="771638" cy="504397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963843" y="597041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1-05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7081087" y="377454"/>
            <a:ext cx="943645" cy="684028"/>
            <a:chOff x="8650057" y="585651"/>
            <a:chExt cx="943645" cy="68402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50057" y="759654"/>
              <a:ext cx="584815" cy="510025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8780659" y="585651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1-06</a:t>
              </a: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8024732" y="396731"/>
            <a:ext cx="1069186" cy="684028"/>
            <a:chOff x="9809109" y="573682"/>
            <a:chExt cx="1069186" cy="684028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9109" y="759862"/>
              <a:ext cx="641177" cy="497848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0065252" y="573682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1-07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9092012" y="403627"/>
            <a:ext cx="813043" cy="695294"/>
            <a:chOff x="760425" y="2008524"/>
            <a:chExt cx="813043" cy="69529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425" y="2208770"/>
              <a:ext cx="577646" cy="495048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760425" y="2008524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1-08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0078723" y="377454"/>
            <a:ext cx="1021275" cy="729391"/>
            <a:chOff x="2163482" y="2007286"/>
            <a:chExt cx="1021275" cy="729391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63482" y="2210784"/>
              <a:ext cx="655558" cy="525893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2371714" y="2007286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1-09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005965" y="1393125"/>
            <a:ext cx="1088408" cy="756212"/>
            <a:chOff x="3581380" y="2007286"/>
            <a:chExt cx="1088408" cy="756212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380" y="2228974"/>
              <a:ext cx="655529" cy="534524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3856745" y="2007286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1-10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174397" y="1457132"/>
            <a:ext cx="1005014" cy="692205"/>
            <a:chOff x="5236371" y="2008685"/>
            <a:chExt cx="980914" cy="695133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6371" y="2208770"/>
              <a:ext cx="550722" cy="495048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5404242" y="2008685"/>
              <a:ext cx="813043" cy="24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1-11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3351406" y="1478227"/>
            <a:ext cx="1096532" cy="697406"/>
            <a:chOff x="6853357" y="1995185"/>
            <a:chExt cx="1055258" cy="670980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53357" y="2187764"/>
              <a:ext cx="631594" cy="478401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7095572" y="1995185"/>
              <a:ext cx="813043" cy="23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1-12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676576" y="1436272"/>
            <a:ext cx="1170928" cy="739361"/>
            <a:chOff x="8439748" y="2000138"/>
            <a:chExt cx="1170928" cy="739361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39748" y="2200302"/>
              <a:ext cx="869742" cy="539197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8797633" y="200013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1-13</a:t>
              </a: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5894748" y="1474416"/>
            <a:ext cx="936786" cy="701217"/>
            <a:chOff x="9968561" y="2000138"/>
            <a:chExt cx="936786" cy="701217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8561" y="2201637"/>
              <a:ext cx="697546" cy="499718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>
            <a:xfrm>
              <a:off x="10092304" y="2000138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1-14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6893307" y="1481564"/>
            <a:ext cx="1052283" cy="693187"/>
            <a:chOff x="704392" y="3411477"/>
            <a:chExt cx="1052283" cy="693187"/>
          </a:xfrm>
        </p:grpSpPr>
        <p:sp>
          <p:nvSpPr>
            <p:cNvPr id="49" name="Textfeld 48"/>
            <p:cNvSpPr txBox="1"/>
            <p:nvPr/>
          </p:nvSpPr>
          <p:spPr>
            <a:xfrm>
              <a:off x="943632" y="3411477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1-15</a:t>
              </a:r>
            </a:p>
          </p:txBody>
        </p:sp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4392" y="3634942"/>
              <a:ext cx="698589" cy="469722"/>
            </a:xfrm>
            <a:prstGeom prst="rect">
              <a:avLst/>
            </a:prstGeom>
          </p:spPr>
        </p:pic>
      </p:grpSp>
      <p:grpSp>
        <p:nvGrpSpPr>
          <p:cNvPr id="58" name="Gruppieren 57"/>
          <p:cNvGrpSpPr/>
          <p:nvPr/>
        </p:nvGrpSpPr>
        <p:grpSpPr>
          <a:xfrm>
            <a:off x="8246603" y="1481560"/>
            <a:ext cx="882752" cy="693188"/>
            <a:chOff x="1999536" y="3422942"/>
            <a:chExt cx="882752" cy="678794"/>
          </a:xfrm>
        </p:grpSpPr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99536" y="3605454"/>
              <a:ext cx="699899" cy="496282"/>
            </a:xfrm>
            <a:prstGeom prst="rect">
              <a:avLst/>
            </a:prstGeom>
          </p:spPr>
        </p:pic>
        <p:sp>
          <p:nvSpPr>
            <p:cNvPr id="54" name="Textfeld 53"/>
            <p:cNvSpPr txBox="1"/>
            <p:nvPr/>
          </p:nvSpPr>
          <p:spPr>
            <a:xfrm>
              <a:off x="2069245" y="3422942"/>
              <a:ext cx="813043" cy="24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1-16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9712470" y="1481560"/>
            <a:ext cx="901663" cy="693189"/>
            <a:chOff x="3465403" y="3418803"/>
            <a:chExt cx="901663" cy="693189"/>
          </a:xfrm>
        </p:grpSpPr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65403" y="3602300"/>
              <a:ext cx="718810" cy="509692"/>
            </a:xfrm>
            <a:prstGeom prst="rect">
              <a:avLst/>
            </a:prstGeom>
          </p:spPr>
        </p:pic>
        <p:sp>
          <p:nvSpPr>
            <p:cNvPr id="56" name="Textfeld 55"/>
            <p:cNvSpPr txBox="1"/>
            <p:nvPr/>
          </p:nvSpPr>
          <p:spPr>
            <a:xfrm>
              <a:off x="3554023" y="3418803"/>
              <a:ext cx="81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1-17</a:t>
              </a:r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1005965" y="2680377"/>
            <a:ext cx="766662" cy="609920"/>
            <a:chOff x="1000285" y="2890518"/>
            <a:chExt cx="766662" cy="60992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0285" y="3048730"/>
              <a:ext cx="642497" cy="451708"/>
            </a:xfrm>
            <a:prstGeom prst="rect">
              <a:avLst/>
            </a:prstGeom>
          </p:spPr>
        </p:pic>
        <p:sp>
          <p:nvSpPr>
            <p:cNvPr id="101" name="Textfeld 100"/>
            <p:cNvSpPr txBox="1"/>
            <p:nvPr/>
          </p:nvSpPr>
          <p:spPr>
            <a:xfrm>
              <a:off x="1110912" y="2890518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2-01</a:t>
              </a:r>
            </a:p>
          </p:txBody>
        </p:sp>
      </p:grpSp>
      <p:grpSp>
        <p:nvGrpSpPr>
          <p:cNvPr id="119" name="Gruppieren 118"/>
          <p:cNvGrpSpPr/>
          <p:nvPr/>
        </p:nvGrpSpPr>
        <p:grpSpPr>
          <a:xfrm>
            <a:off x="2094373" y="2720630"/>
            <a:ext cx="694812" cy="567457"/>
            <a:chOff x="2088693" y="2930771"/>
            <a:chExt cx="694812" cy="56745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88693" y="3048730"/>
              <a:ext cx="615361" cy="449498"/>
            </a:xfrm>
            <a:prstGeom prst="rect">
              <a:avLst/>
            </a:prstGeom>
          </p:spPr>
        </p:pic>
        <p:sp>
          <p:nvSpPr>
            <p:cNvPr id="102" name="Textfeld 101"/>
            <p:cNvSpPr txBox="1"/>
            <p:nvPr/>
          </p:nvSpPr>
          <p:spPr>
            <a:xfrm>
              <a:off x="2127470" y="2930771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2-02</a:t>
              </a:r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3351668" y="2685345"/>
            <a:ext cx="656035" cy="605933"/>
            <a:chOff x="3345988" y="2895486"/>
            <a:chExt cx="656035" cy="60593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80382" y="3047333"/>
              <a:ext cx="621641" cy="454086"/>
            </a:xfrm>
            <a:prstGeom prst="rect">
              <a:avLst/>
            </a:prstGeom>
          </p:spPr>
        </p:pic>
        <p:sp>
          <p:nvSpPr>
            <p:cNvPr id="103" name="Textfeld 102"/>
            <p:cNvSpPr txBox="1"/>
            <p:nvPr/>
          </p:nvSpPr>
          <p:spPr>
            <a:xfrm>
              <a:off x="3345988" y="2895486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2-03</a:t>
              </a:r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4666938" y="2680377"/>
            <a:ext cx="656035" cy="607710"/>
            <a:chOff x="4661258" y="2890518"/>
            <a:chExt cx="656035" cy="60771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678997" y="3047333"/>
              <a:ext cx="617766" cy="450895"/>
            </a:xfrm>
            <a:prstGeom prst="rect">
              <a:avLst/>
            </a:prstGeom>
          </p:spPr>
        </p:pic>
        <p:sp>
          <p:nvSpPr>
            <p:cNvPr id="104" name="Textfeld 103"/>
            <p:cNvSpPr txBox="1"/>
            <p:nvPr/>
          </p:nvSpPr>
          <p:spPr>
            <a:xfrm>
              <a:off x="4661258" y="2890518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2-04</a:t>
              </a:r>
            </a:p>
          </p:txBody>
        </p:sp>
      </p:grpSp>
      <p:grpSp>
        <p:nvGrpSpPr>
          <p:cNvPr id="122" name="Gruppieren 121"/>
          <p:cNvGrpSpPr/>
          <p:nvPr/>
        </p:nvGrpSpPr>
        <p:grpSpPr>
          <a:xfrm>
            <a:off x="5945935" y="2685345"/>
            <a:ext cx="974376" cy="604952"/>
            <a:chOff x="5940255" y="2895486"/>
            <a:chExt cx="974376" cy="604952"/>
          </a:xfrm>
        </p:grpSpPr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940255" y="3047333"/>
              <a:ext cx="758950" cy="453105"/>
            </a:xfrm>
            <a:prstGeom prst="rect">
              <a:avLst/>
            </a:prstGeom>
          </p:spPr>
        </p:pic>
        <p:sp>
          <p:nvSpPr>
            <p:cNvPr id="105" name="Textfeld 104"/>
            <p:cNvSpPr txBox="1"/>
            <p:nvPr/>
          </p:nvSpPr>
          <p:spPr>
            <a:xfrm>
              <a:off x="6258596" y="2895486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2-05</a:t>
              </a:r>
            </a:p>
          </p:txBody>
        </p:sp>
      </p:grpSp>
      <p:grpSp>
        <p:nvGrpSpPr>
          <p:cNvPr id="123" name="Gruppieren 122"/>
          <p:cNvGrpSpPr/>
          <p:nvPr/>
        </p:nvGrpSpPr>
        <p:grpSpPr>
          <a:xfrm>
            <a:off x="6913897" y="2695187"/>
            <a:ext cx="1039695" cy="595110"/>
            <a:chOff x="6908217" y="2905328"/>
            <a:chExt cx="1039695" cy="595110"/>
          </a:xfrm>
        </p:grpSpPr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908217" y="3047333"/>
              <a:ext cx="773227" cy="453105"/>
            </a:xfrm>
            <a:prstGeom prst="rect">
              <a:avLst/>
            </a:prstGeom>
          </p:spPr>
        </p:pic>
        <p:sp>
          <p:nvSpPr>
            <p:cNvPr id="106" name="Textfeld 105"/>
            <p:cNvSpPr txBox="1"/>
            <p:nvPr/>
          </p:nvSpPr>
          <p:spPr>
            <a:xfrm>
              <a:off x="7291877" y="2905328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2-06</a:t>
              </a:r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8196754" y="2701280"/>
            <a:ext cx="814699" cy="586807"/>
            <a:chOff x="8191074" y="2911421"/>
            <a:chExt cx="814699" cy="586807"/>
          </a:xfrm>
        </p:grpSpPr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91074" y="3045979"/>
              <a:ext cx="708708" cy="452249"/>
            </a:xfrm>
            <a:prstGeom prst="rect">
              <a:avLst/>
            </a:prstGeom>
          </p:spPr>
        </p:pic>
        <p:sp>
          <p:nvSpPr>
            <p:cNvPr id="107" name="Textfeld 106"/>
            <p:cNvSpPr txBox="1"/>
            <p:nvPr/>
          </p:nvSpPr>
          <p:spPr>
            <a:xfrm>
              <a:off x="8349738" y="2911421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2-07</a:t>
              </a:r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9380835" y="2701279"/>
            <a:ext cx="1092192" cy="589018"/>
            <a:chOff x="9375155" y="2911420"/>
            <a:chExt cx="1092192" cy="589018"/>
          </a:xfrm>
        </p:grpSpPr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375155" y="3053882"/>
              <a:ext cx="798660" cy="446556"/>
            </a:xfrm>
            <a:prstGeom prst="rect">
              <a:avLst/>
            </a:prstGeom>
          </p:spPr>
        </p:pic>
        <p:sp>
          <p:nvSpPr>
            <p:cNvPr id="108" name="Textfeld 107"/>
            <p:cNvSpPr txBox="1"/>
            <p:nvPr/>
          </p:nvSpPr>
          <p:spPr>
            <a:xfrm>
              <a:off x="9811312" y="2911420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2-08</a:t>
              </a:r>
            </a:p>
          </p:txBody>
        </p:sp>
      </p:grpSp>
      <p:grpSp>
        <p:nvGrpSpPr>
          <p:cNvPr id="126" name="Gruppieren 125"/>
          <p:cNvGrpSpPr/>
          <p:nvPr/>
        </p:nvGrpSpPr>
        <p:grpSpPr>
          <a:xfrm>
            <a:off x="10555995" y="2695186"/>
            <a:ext cx="1119380" cy="603014"/>
            <a:chOff x="10550315" y="2905327"/>
            <a:chExt cx="1119380" cy="603014"/>
          </a:xfrm>
        </p:grpSpPr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550315" y="3053882"/>
              <a:ext cx="812795" cy="454459"/>
            </a:xfrm>
            <a:prstGeom prst="rect">
              <a:avLst/>
            </a:prstGeom>
          </p:spPr>
        </p:pic>
        <p:sp>
          <p:nvSpPr>
            <p:cNvPr id="109" name="Textfeld 108"/>
            <p:cNvSpPr txBox="1"/>
            <p:nvPr/>
          </p:nvSpPr>
          <p:spPr>
            <a:xfrm>
              <a:off x="11013660" y="2905327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2-09</a:t>
              </a:r>
            </a:p>
          </p:txBody>
        </p:sp>
      </p:grpSp>
      <p:grpSp>
        <p:nvGrpSpPr>
          <p:cNvPr id="148" name="Gruppieren 147"/>
          <p:cNvGrpSpPr/>
          <p:nvPr/>
        </p:nvGrpSpPr>
        <p:grpSpPr>
          <a:xfrm>
            <a:off x="971996" y="3673348"/>
            <a:ext cx="962016" cy="661024"/>
            <a:chOff x="966316" y="3883489"/>
            <a:chExt cx="962016" cy="661024"/>
          </a:xfrm>
        </p:grpSpPr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66316" y="4090713"/>
              <a:ext cx="745450" cy="453800"/>
            </a:xfrm>
            <a:prstGeom prst="rect">
              <a:avLst/>
            </a:prstGeom>
          </p:spPr>
        </p:pic>
        <p:sp>
          <p:nvSpPr>
            <p:cNvPr id="110" name="Textfeld 109"/>
            <p:cNvSpPr txBox="1"/>
            <p:nvPr/>
          </p:nvSpPr>
          <p:spPr>
            <a:xfrm>
              <a:off x="1272297" y="3883489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2-10</a:t>
              </a:r>
            </a:p>
          </p:txBody>
        </p:sp>
      </p:grpSp>
      <p:grpSp>
        <p:nvGrpSpPr>
          <p:cNvPr id="128" name="Gruppieren 127"/>
          <p:cNvGrpSpPr/>
          <p:nvPr/>
        </p:nvGrpSpPr>
        <p:grpSpPr>
          <a:xfrm>
            <a:off x="2243818" y="3681882"/>
            <a:ext cx="867978" cy="652490"/>
            <a:chOff x="2238138" y="3892023"/>
            <a:chExt cx="867978" cy="652490"/>
          </a:xfrm>
        </p:grpSpPr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238138" y="4090712"/>
              <a:ext cx="561483" cy="453801"/>
            </a:xfrm>
            <a:prstGeom prst="rect">
              <a:avLst/>
            </a:prstGeom>
          </p:spPr>
        </p:pic>
        <p:sp>
          <p:nvSpPr>
            <p:cNvPr id="111" name="Textfeld 110"/>
            <p:cNvSpPr txBox="1"/>
            <p:nvPr/>
          </p:nvSpPr>
          <p:spPr>
            <a:xfrm>
              <a:off x="2450081" y="3892023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2-11</a:t>
              </a:r>
            </a:p>
          </p:txBody>
        </p:sp>
      </p:grpSp>
      <p:grpSp>
        <p:nvGrpSpPr>
          <p:cNvPr id="129" name="Gruppieren 128"/>
          <p:cNvGrpSpPr/>
          <p:nvPr/>
        </p:nvGrpSpPr>
        <p:grpSpPr>
          <a:xfrm>
            <a:off x="3407079" y="3687286"/>
            <a:ext cx="656035" cy="647086"/>
            <a:chOff x="3401399" y="3897427"/>
            <a:chExt cx="656035" cy="647086"/>
          </a:xfrm>
        </p:grpSpPr>
        <p:pic>
          <p:nvPicPr>
            <p:cNvPr id="95" name="Grafik 94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422973" y="4015134"/>
              <a:ext cx="622020" cy="529379"/>
            </a:xfrm>
            <a:prstGeom prst="rect">
              <a:avLst/>
            </a:prstGeom>
          </p:spPr>
        </p:pic>
        <p:sp>
          <p:nvSpPr>
            <p:cNvPr id="112" name="Textfeld 111"/>
            <p:cNvSpPr txBox="1"/>
            <p:nvPr/>
          </p:nvSpPr>
          <p:spPr>
            <a:xfrm>
              <a:off x="3401399" y="3897427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2-12</a:t>
              </a:r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4763648" y="3681882"/>
            <a:ext cx="844141" cy="658642"/>
            <a:chOff x="4757968" y="3892023"/>
            <a:chExt cx="844141" cy="658642"/>
          </a:xfrm>
        </p:grpSpPr>
        <p:pic>
          <p:nvPicPr>
            <p:cNvPr id="96" name="Grafik 9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757968" y="4084558"/>
              <a:ext cx="718721" cy="466107"/>
            </a:xfrm>
            <a:prstGeom prst="rect">
              <a:avLst/>
            </a:prstGeom>
          </p:spPr>
        </p:pic>
        <p:sp>
          <p:nvSpPr>
            <p:cNvPr id="113" name="Textfeld 112"/>
            <p:cNvSpPr txBox="1"/>
            <p:nvPr/>
          </p:nvSpPr>
          <p:spPr>
            <a:xfrm>
              <a:off x="4946074" y="3892023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2-13</a:t>
              </a:r>
            </a:p>
          </p:txBody>
        </p:sp>
      </p:grpSp>
      <p:grpSp>
        <p:nvGrpSpPr>
          <p:cNvPr id="131" name="Gruppieren 130"/>
          <p:cNvGrpSpPr/>
          <p:nvPr/>
        </p:nvGrpSpPr>
        <p:grpSpPr>
          <a:xfrm>
            <a:off x="5690906" y="3675927"/>
            <a:ext cx="811439" cy="676195"/>
            <a:chOff x="5685226" y="3886068"/>
            <a:chExt cx="811439" cy="676195"/>
          </a:xfrm>
        </p:grpSpPr>
        <p:pic>
          <p:nvPicPr>
            <p:cNvPr id="97" name="Grafik 96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685226" y="4204315"/>
              <a:ext cx="687463" cy="357948"/>
            </a:xfrm>
            <a:prstGeom prst="rect">
              <a:avLst/>
            </a:prstGeom>
          </p:spPr>
        </p:pic>
        <p:sp>
          <p:nvSpPr>
            <p:cNvPr id="114" name="Textfeld 113"/>
            <p:cNvSpPr txBox="1"/>
            <p:nvPr/>
          </p:nvSpPr>
          <p:spPr>
            <a:xfrm>
              <a:off x="5840630" y="3886068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2-14</a:t>
              </a:r>
            </a:p>
          </p:txBody>
        </p:sp>
      </p:grpSp>
      <p:grpSp>
        <p:nvGrpSpPr>
          <p:cNvPr id="132" name="Gruppieren 131"/>
          <p:cNvGrpSpPr/>
          <p:nvPr/>
        </p:nvGrpSpPr>
        <p:grpSpPr>
          <a:xfrm>
            <a:off x="6883437" y="3675376"/>
            <a:ext cx="905145" cy="676746"/>
            <a:chOff x="6877757" y="3885517"/>
            <a:chExt cx="905145" cy="676746"/>
          </a:xfrm>
        </p:grpSpPr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877757" y="4084558"/>
              <a:ext cx="837576" cy="477705"/>
            </a:xfrm>
            <a:prstGeom prst="rect">
              <a:avLst/>
            </a:prstGeom>
          </p:spPr>
        </p:pic>
        <p:sp>
          <p:nvSpPr>
            <p:cNvPr id="115" name="Textfeld 114"/>
            <p:cNvSpPr txBox="1"/>
            <p:nvPr/>
          </p:nvSpPr>
          <p:spPr>
            <a:xfrm>
              <a:off x="7126867" y="3885517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2-15</a:t>
              </a: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8118436" y="3674779"/>
            <a:ext cx="748420" cy="677343"/>
            <a:chOff x="8112756" y="3884920"/>
            <a:chExt cx="748420" cy="677343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112756" y="4015134"/>
              <a:ext cx="748420" cy="547129"/>
            </a:xfrm>
            <a:prstGeom prst="rect">
              <a:avLst/>
            </a:prstGeom>
          </p:spPr>
        </p:pic>
        <p:sp>
          <p:nvSpPr>
            <p:cNvPr id="116" name="Textfeld 115"/>
            <p:cNvSpPr txBox="1"/>
            <p:nvPr/>
          </p:nvSpPr>
          <p:spPr>
            <a:xfrm>
              <a:off x="8158948" y="3884920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2-16</a:t>
              </a:r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9313340" y="3673348"/>
            <a:ext cx="752394" cy="678774"/>
            <a:chOff x="9307660" y="3883489"/>
            <a:chExt cx="752394" cy="678774"/>
          </a:xfrm>
        </p:grpSpPr>
        <p:pic>
          <p:nvPicPr>
            <p:cNvPr id="100" name="Grafik 99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353525" y="4167220"/>
              <a:ext cx="706529" cy="395043"/>
            </a:xfrm>
            <a:prstGeom prst="rect">
              <a:avLst/>
            </a:prstGeom>
          </p:spPr>
        </p:pic>
        <p:sp>
          <p:nvSpPr>
            <p:cNvPr id="117" name="Textfeld 116"/>
            <p:cNvSpPr txBox="1"/>
            <p:nvPr/>
          </p:nvSpPr>
          <p:spPr>
            <a:xfrm>
              <a:off x="9307660" y="3883489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2-17</a:t>
              </a:r>
            </a:p>
          </p:txBody>
        </p:sp>
      </p:grpSp>
      <p:grpSp>
        <p:nvGrpSpPr>
          <p:cNvPr id="160" name="Gruppieren 159"/>
          <p:cNvGrpSpPr/>
          <p:nvPr/>
        </p:nvGrpSpPr>
        <p:grpSpPr>
          <a:xfrm>
            <a:off x="971996" y="4789241"/>
            <a:ext cx="995528" cy="605517"/>
            <a:chOff x="966316" y="4999382"/>
            <a:chExt cx="995528" cy="605517"/>
          </a:xfrm>
        </p:grpSpPr>
        <p:pic>
          <p:nvPicPr>
            <p:cNvPr id="135" name="Grafik 134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66316" y="5231673"/>
              <a:ext cx="667511" cy="373226"/>
            </a:xfrm>
            <a:prstGeom prst="rect">
              <a:avLst/>
            </a:prstGeom>
          </p:spPr>
        </p:pic>
        <p:sp>
          <p:nvSpPr>
            <p:cNvPr id="147" name="Textfeld 146"/>
            <p:cNvSpPr txBox="1"/>
            <p:nvPr/>
          </p:nvSpPr>
          <p:spPr>
            <a:xfrm>
              <a:off x="1305809" y="4999382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3-01</a:t>
              </a:r>
            </a:p>
          </p:txBody>
        </p:sp>
      </p:grpSp>
      <p:grpSp>
        <p:nvGrpSpPr>
          <p:cNvPr id="161" name="Gruppieren 160"/>
          <p:cNvGrpSpPr/>
          <p:nvPr/>
        </p:nvGrpSpPr>
        <p:grpSpPr>
          <a:xfrm>
            <a:off x="2096588" y="4789240"/>
            <a:ext cx="705631" cy="605518"/>
            <a:chOff x="2090908" y="4999381"/>
            <a:chExt cx="705631" cy="605518"/>
          </a:xfrm>
        </p:grpSpPr>
        <p:pic>
          <p:nvPicPr>
            <p:cNvPr id="136" name="Grafik 135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2090908" y="5084600"/>
              <a:ext cx="652965" cy="520299"/>
            </a:xfrm>
            <a:prstGeom prst="rect">
              <a:avLst/>
            </a:prstGeom>
          </p:spPr>
        </p:pic>
        <p:sp>
          <p:nvSpPr>
            <p:cNvPr id="149" name="Textfeld 148"/>
            <p:cNvSpPr txBox="1"/>
            <p:nvPr/>
          </p:nvSpPr>
          <p:spPr>
            <a:xfrm>
              <a:off x="2140504" y="4999381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3-02</a:t>
              </a:r>
            </a:p>
          </p:txBody>
        </p:sp>
      </p:grpSp>
      <p:grpSp>
        <p:nvGrpSpPr>
          <p:cNvPr id="162" name="Gruppieren 161"/>
          <p:cNvGrpSpPr/>
          <p:nvPr/>
        </p:nvGrpSpPr>
        <p:grpSpPr>
          <a:xfrm>
            <a:off x="3367978" y="4789240"/>
            <a:ext cx="806355" cy="605518"/>
            <a:chOff x="3362298" y="4999381"/>
            <a:chExt cx="806355" cy="605518"/>
          </a:xfrm>
        </p:grpSpPr>
        <p:pic>
          <p:nvPicPr>
            <p:cNvPr id="137" name="Grafik 136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362298" y="5158046"/>
              <a:ext cx="542243" cy="446853"/>
            </a:xfrm>
            <a:prstGeom prst="rect">
              <a:avLst/>
            </a:prstGeom>
          </p:spPr>
        </p:pic>
        <p:sp>
          <p:nvSpPr>
            <p:cNvPr id="150" name="Textfeld 149"/>
            <p:cNvSpPr txBox="1"/>
            <p:nvPr/>
          </p:nvSpPr>
          <p:spPr>
            <a:xfrm>
              <a:off x="3512618" y="4999381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3-03</a:t>
              </a:r>
            </a:p>
          </p:txBody>
        </p:sp>
      </p:grpSp>
      <p:grpSp>
        <p:nvGrpSpPr>
          <p:cNvPr id="163" name="Gruppieren 162"/>
          <p:cNvGrpSpPr/>
          <p:nvPr/>
        </p:nvGrpSpPr>
        <p:grpSpPr>
          <a:xfrm>
            <a:off x="4663981" y="4793591"/>
            <a:ext cx="947416" cy="601167"/>
            <a:chOff x="4658301" y="5003732"/>
            <a:chExt cx="947416" cy="601167"/>
          </a:xfrm>
        </p:grpSpPr>
        <p:pic>
          <p:nvPicPr>
            <p:cNvPr id="138" name="Grafik 137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658301" y="5158046"/>
              <a:ext cx="674915" cy="446853"/>
            </a:xfrm>
            <a:prstGeom prst="rect">
              <a:avLst/>
            </a:prstGeom>
          </p:spPr>
        </p:pic>
        <p:sp>
          <p:nvSpPr>
            <p:cNvPr id="151" name="Textfeld 150"/>
            <p:cNvSpPr txBox="1"/>
            <p:nvPr/>
          </p:nvSpPr>
          <p:spPr>
            <a:xfrm>
              <a:off x="4949682" y="5003732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3-04</a:t>
              </a: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894748" y="4794499"/>
            <a:ext cx="888540" cy="600258"/>
            <a:chOff x="5889068" y="5004640"/>
            <a:chExt cx="888540" cy="600258"/>
          </a:xfrm>
        </p:grpSpPr>
        <p:pic>
          <p:nvPicPr>
            <p:cNvPr id="139" name="Grafik 138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5889068" y="5158045"/>
              <a:ext cx="588356" cy="446853"/>
            </a:xfrm>
            <a:prstGeom prst="rect">
              <a:avLst/>
            </a:prstGeom>
          </p:spPr>
        </p:pic>
        <p:sp>
          <p:nvSpPr>
            <p:cNvPr id="152" name="Textfeld 151"/>
            <p:cNvSpPr txBox="1"/>
            <p:nvPr/>
          </p:nvSpPr>
          <p:spPr>
            <a:xfrm>
              <a:off x="6121573" y="5004640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3-05</a:t>
              </a:r>
            </a:p>
          </p:txBody>
        </p:sp>
      </p:grpSp>
      <p:grpSp>
        <p:nvGrpSpPr>
          <p:cNvPr id="165" name="Gruppieren 164"/>
          <p:cNvGrpSpPr/>
          <p:nvPr/>
        </p:nvGrpSpPr>
        <p:grpSpPr>
          <a:xfrm>
            <a:off x="6893307" y="4796944"/>
            <a:ext cx="973778" cy="597813"/>
            <a:chOff x="6887627" y="5007085"/>
            <a:chExt cx="973778" cy="597813"/>
          </a:xfrm>
        </p:grpSpPr>
        <p:pic>
          <p:nvPicPr>
            <p:cNvPr id="140" name="Grafik 139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887627" y="5221950"/>
              <a:ext cx="684898" cy="382948"/>
            </a:xfrm>
            <a:prstGeom prst="rect">
              <a:avLst/>
            </a:prstGeom>
          </p:spPr>
        </p:pic>
        <p:sp>
          <p:nvSpPr>
            <p:cNvPr id="153" name="Textfeld 152"/>
            <p:cNvSpPr txBox="1"/>
            <p:nvPr/>
          </p:nvSpPr>
          <p:spPr>
            <a:xfrm>
              <a:off x="7205370" y="5007085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3-06</a:t>
              </a:r>
            </a:p>
          </p:txBody>
        </p:sp>
      </p:grpSp>
      <p:grpSp>
        <p:nvGrpSpPr>
          <p:cNvPr id="166" name="Gruppieren 165"/>
          <p:cNvGrpSpPr/>
          <p:nvPr/>
        </p:nvGrpSpPr>
        <p:grpSpPr>
          <a:xfrm>
            <a:off x="8118436" y="4796945"/>
            <a:ext cx="767534" cy="597812"/>
            <a:chOff x="8112756" y="5007086"/>
            <a:chExt cx="767534" cy="597812"/>
          </a:xfrm>
        </p:grpSpPr>
        <p:pic>
          <p:nvPicPr>
            <p:cNvPr id="141" name="Grafik 140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8112756" y="5221949"/>
              <a:ext cx="673776" cy="382949"/>
            </a:xfrm>
            <a:prstGeom prst="rect">
              <a:avLst/>
            </a:prstGeom>
          </p:spPr>
        </p:pic>
        <p:sp>
          <p:nvSpPr>
            <p:cNvPr id="154" name="Textfeld 153"/>
            <p:cNvSpPr txBox="1"/>
            <p:nvPr/>
          </p:nvSpPr>
          <p:spPr>
            <a:xfrm>
              <a:off x="8224255" y="5007086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3-07</a:t>
              </a:r>
            </a:p>
          </p:txBody>
        </p:sp>
      </p:grpSp>
      <p:grpSp>
        <p:nvGrpSpPr>
          <p:cNvPr id="168" name="Gruppieren 167"/>
          <p:cNvGrpSpPr/>
          <p:nvPr/>
        </p:nvGrpSpPr>
        <p:grpSpPr>
          <a:xfrm>
            <a:off x="10502819" y="4745131"/>
            <a:ext cx="865971" cy="691770"/>
            <a:chOff x="10497139" y="4955272"/>
            <a:chExt cx="865971" cy="691770"/>
          </a:xfrm>
        </p:grpSpPr>
        <p:pic>
          <p:nvPicPr>
            <p:cNvPr id="142" name="Grafik 141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0575636" y="5096185"/>
              <a:ext cx="787474" cy="550857"/>
            </a:xfrm>
            <a:prstGeom prst="rect">
              <a:avLst/>
            </a:prstGeom>
          </p:spPr>
        </p:pic>
        <p:sp>
          <p:nvSpPr>
            <p:cNvPr id="155" name="Textfeld 154"/>
            <p:cNvSpPr txBox="1"/>
            <p:nvPr/>
          </p:nvSpPr>
          <p:spPr>
            <a:xfrm>
              <a:off x="10497139" y="4955272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3-09</a:t>
              </a:r>
            </a:p>
          </p:txBody>
        </p:sp>
      </p:grpSp>
      <p:grpSp>
        <p:nvGrpSpPr>
          <p:cNvPr id="169" name="Gruppieren 168"/>
          <p:cNvGrpSpPr/>
          <p:nvPr/>
        </p:nvGrpSpPr>
        <p:grpSpPr>
          <a:xfrm>
            <a:off x="858484" y="5734545"/>
            <a:ext cx="872569" cy="695813"/>
            <a:chOff x="852804" y="5944686"/>
            <a:chExt cx="872569" cy="695813"/>
          </a:xfrm>
        </p:grpSpPr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017274" y="6093114"/>
              <a:ext cx="708099" cy="547385"/>
            </a:xfrm>
            <a:prstGeom prst="rect">
              <a:avLst/>
            </a:prstGeom>
          </p:spPr>
        </p:pic>
        <p:sp>
          <p:nvSpPr>
            <p:cNvPr id="156" name="Textfeld 155"/>
            <p:cNvSpPr txBox="1"/>
            <p:nvPr/>
          </p:nvSpPr>
          <p:spPr>
            <a:xfrm>
              <a:off x="852804" y="5944686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3-10</a:t>
              </a:r>
            </a:p>
          </p:txBody>
        </p:sp>
      </p:grpSp>
      <p:grpSp>
        <p:nvGrpSpPr>
          <p:cNvPr id="170" name="Gruppieren 169"/>
          <p:cNvGrpSpPr/>
          <p:nvPr/>
        </p:nvGrpSpPr>
        <p:grpSpPr>
          <a:xfrm>
            <a:off x="2095779" y="5728050"/>
            <a:ext cx="872157" cy="708437"/>
            <a:chOff x="2090099" y="5938191"/>
            <a:chExt cx="872157" cy="708437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090099" y="6116773"/>
              <a:ext cx="872157" cy="529855"/>
            </a:xfrm>
            <a:prstGeom prst="rect">
              <a:avLst/>
            </a:prstGeom>
          </p:spPr>
        </p:pic>
        <p:sp>
          <p:nvSpPr>
            <p:cNvPr id="157" name="Textfeld 156"/>
            <p:cNvSpPr txBox="1"/>
            <p:nvPr/>
          </p:nvSpPr>
          <p:spPr>
            <a:xfrm>
              <a:off x="2123562" y="5938191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3-11</a:t>
              </a:r>
            </a:p>
          </p:txBody>
        </p:sp>
      </p:grpSp>
      <p:grpSp>
        <p:nvGrpSpPr>
          <p:cNvPr id="167" name="Gruppieren 166"/>
          <p:cNvGrpSpPr/>
          <p:nvPr/>
        </p:nvGrpSpPr>
        <p:grpSpPr>
          <a:xfrm>
            <a:off x="9414785" y="4740632"/>
            <a:ext cx="783274" cy="652842"/>
            <a:chOff x="9409105" y="4950773"/>
            <a:chExt cx="783274" cy="652842"/>
          </a:xfrm>
        </p:grpSpPr>
        <p:pic>
          <p:nvPicPr>
            <p:cNvPr id="158" name="Grafik 157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9409105" y="5158045"/>
              <a:ext cx="711983" cy="445570"/>
            </a:xfrm>
            <a:prstGeom prst="rect">
              <a:avLst/>
            </a:prstGeom>
          </p:spPr>
        </p:pic>
        <p:sp>
          <p:nvSpPr>
            <p:cNvPr id="159" name="Textfeld 158"/>
            <p:cNvSpPr txBox="1"/>
            <p:nvPr/>
          </p:nvSpPr>
          <p:spPr>
            <a:xfrm>
              <a:off x="9536344" y="4950773"/>
              <a:ext cx="656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3-08</a:t>
              </a:r>
            </a:p>
          </p:txBody>
        </p:sp>
      </p:grpSp>
      <p:grpSp>
        <p:nvGrpSpPr>
          <p:cNvPr id="172" name="Gruppieren 171"/>
          <p:cNvGrpSpPr/>
          <p:nvPr/>
        </p:nvGrpSpPr>
        <p:grpSpPr>
          <a:xfrm>
            <a:off x="2153872" y="1462894"/>
            <a:ext cx="1005014" cy="692205"/>
            <a:chOff x="5236371" y="2008685"/>
            <a:chExt cx="980914" cy="695133"/>
          </a:xfrm>
        </p:grpSpPr>
        <p:pic>
          <p:nvPicPr>
            <p:cNvPr id="173" name="Grafik 17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6371" y="2208770"/>
              <a:ext cx="550722" cy="495048"/>
            </a:xfrm>
            <a:prstGeom prst="rect">
              <a:avLst/>
            </a:prstGeom>
          </p:spPr>
        </p:pic>
        <p:sp>
          <p:nvSpPr>
            <p:cNvPr id="174" name="Textfeld 173"/>
            <p:cNvSpPr txBox="1"/>
            <p:nvPr/>
          </p:nvSpPr>
          <p:spPr>
            <a:xfrm>
              <a:off x="5404242" y="2008685"/>
              <a:ext cx="813043" cy="24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feld 157"/>
          <p:cNvSpPr txBox="1"/>
          <p:nvPr/>
        </p:nvSpPr>
        <p:spPr>
          <a:xfrm>
            <a:off x="2659130" y="65162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9" name="Textfeld 158"/>
          <p:cNvSpPr txBox="1"/>
          <p:nvPr/>
        </p:nvSpPr>
        <p:spPr>
          <a:xfrm>
            <a:off x="2984421" y="64973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60" name="Textfeld 159"/>
          <p:cNvSpPr txBox="1"/>
          <p:nvPr/>
        </p:nvSpPr>
        <p:spPr>
          <a:xfrm>
            <a:off x="3259003" y="64973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3565899" y="64973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162" name="Textfeld 161"/>
          <p:cNvSpPr txBox="1"/>
          <p:nvPr/>
        </p:nvSpPr>
        <p:spPr>
          <a:xfrm>
            <a:off x="3891676" y="65090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63" name="Textfeld 162"/>
          <p:cNvSpPr txBox="1"/>
          <p:nvPr/>
        </p:nvSpPr>
        <p:spPr>
          <a:xfrm>
            <a:off x="4177120" y="64973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4465876" y="64973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165" name="Textfeld 164"/>
          <p:cNvSpPr txBox="1"/>
          <p:nvPr/>
        </p:nvSpPr>
        <p:spPr>
          <a:xfrm>
            <a:off x="4760059" y="64973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166" name="Textfeld 165"/>
          <p:cNvSpPr txBox="1"/>
          <p:nvPr/>
        </p:nvSpPr>
        <p:spPr>
          <a:xfrm>
            <a:off x="5032131" y="64973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9</a:t>
            </a:r>
          </a:p>
        </p:txBody>
      </p:sp>
      <p:sp>
        <p:nvSpPr>
          <p:cNvPr id="167" name="Textfeld 166"/>
          <p:cNvSpPr txBox="1"/>
          <p:nvPr/>
        </p:nvSpPr>
        <p:spPr>
          <a:xfrm>
            <a:off x="5342178" y="64973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5709388" y="65162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11</a:t>
            </a:r>
          </a:p>
        </p:txBody>
      </p:sp>
      <p:sp>
        <p:nvSpPr>
          <p:cNvPr id="169" name="Textfeld 168"/>
          <p:cNvSpPr txBox="1"/>
          <p:nvPr/>
        </p:nvSpPr>
        <p:spPr>
          <a:xfrm>
            <a:off x="6089476" y="64973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12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6469564" y="64973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13</a:t>
            </a:r>
          </a:p>
        </p:txBody>
      </p:sp>
      <p:sp>
        <p:nvSpPr>
          <p:cNvPr id="171" name="Textfeld 170"/>
          <p:cNvSpPr txBox="1"/>
          <p:nvPr/>
        </p:nvSpPr>
        <p:spPr>
          <a:xfrm>
            <a:off x="6870981" y="64973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14</a:t>
            </a:r>
          </a:p>
        </p:txBody>
      </p:sp>
      <p:sp>
        <p:nvSpPr>
          <p:cNvPr id="172" name="Textfeld 171"/>
          <p:cNvSpPr txBox="1"/>
          <p:nvPr/>
        </p:nvSpPr>
        <p:spPr>
          <a:xfrm>
            <a:off x="7247795" y="64973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15</a:t>
            </a:r>
          </a:p>
        </p:txBody>
      </p:sp>
      <p:sp>
        <p:nvSpPr>
          <p:cNvPr id="173" name="Textfeld 172"/>
          <p:cNvSpPr txBox="1"/>
          <p:nvPr/>
        </p:nvSpPr>
        <p:spPr>
          <a:xfrm>
            <a:off x="7600681" y="64973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16</a:t>
            </a:r>
          </a:p>
        </p:txBody>
      </p:sp>
      <p:sp>
        <p:nvSpPr>
          <p:cNvPr id="174" name="Textfeld 173"/>
          <p:cNvSpPr txBox="1"/>
          <p:nvPr/>
        </p:nvSpPr>
        <p:spPr>
          <a:xfrm>
            <a:off x="7958886" y="64973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17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8326977" y="64973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176" name="Textfeld 175"/>
          <p:cNvSpPr txBox="1"/>
          <p:nvPr/>
        </p:nvSpPr>
        <p:spPr>
          <a:xfrm>
            <a:off x="8663881" y="64973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19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8976209" y="64973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>
                <a:highlight>
                  <a:srgbClr val="FFFF00"/>
                </a:highligh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115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Breitbild</PresentationFormat>
  <Paragraphs>100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RallyObedience Hilfsmittel zur Parcoursplanung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Hofer Helmut</dc:creator>
  <cp:lastModifiedBy>Hofer Helmut</cp:lastModifiedBy>
  <cp:revision>42</cp:revision>
  <cp:lastPrinted>2017-04-18T12:46:41Z</cp:lastPrinted>
  <dcterms:created xsi:type="dcterms:W3CDTF">2017-04-13T13:18:38Z</dcterms:created>
  <dcterms:modified xsi:type="dcterms:W3CDTF">2020-04-17T08:29:25Z</dcterms:modified>
</cp:coreProperties>
</file>